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A45103-A4EE-C911-FD7F-146F9114DBAA}" v="166" dt="2024-02-28T15:19:31.453"/>
    <p1510:client id="{F151D815-14DD-41B1-AE50-F5D300F30172}" v="245" dt="2024-02-28T15:22:30.7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82" d="100"/>
          <a:sy n="82" d="100"/>
        </p:scale>
        <p:origin x="67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sv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AE36B0-FB53-3D6B-9AA7-6E50B0354E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88E9B56-3B75-9EB1-CE15-2DD054BBB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079DAC-F509-E6C2-1AE9-9CBAEABCE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A5933C-9D4E-A694-771E-DB9F3D6C9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FBE483-33FE-F306-687E-657CE9AC2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53960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2900A9-8218-E333-2025-C1A69C1B3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4FA2042-2F65-4991-C04B-8A0F421F8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647286-A9F2-7987-A104-308C4FF56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23BC8A-E3F0-3863-2459-8327F52CF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CDF04FA-443B-9A42-B712-B38A51F7A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090777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D0917FD-3FC8-5942-4052-3F1A5BAD7D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840FBF0-1B7A-5A49-19BC-2EC8FD238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C66E29-1C78-E51C-3FBF-AA0130DAB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3C2FAA-9541-99D9-63DF-5365AEFB7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1BEAC52-9CFF-CF70-B9DC-5C6C9D372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623617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129C41-EBC5-9B2F-7706-5927FB194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05BA1C-2281-2AA7-2E86-74D7330A5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0751CB-AB84-F38F-109B-A157D910D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AB703B-9100-2A50-D736-4B361AA68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67D550-A8F4-5624-27EB-89DF48B8F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39511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86DF5F-BF26-7263-B60C-2B6402C66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BD83C17-AE28-4F5E-632C-401A2BA41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C2A931-2C80-B5BA-C8FD-47C242585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E305D3-60B5-10E8-61EC-B82AAB1D0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023425-8053-3BE7-392A-AE4D350F9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8641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B0D497-1A47-9800-1E01-247EAE810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8B3004-882E-E1A2-C007-53110D38D5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D304CF7-06F8-71AE-6C32-31A28742B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440377-EF41-43C5-7AD2-68745DCCE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DE456E5-B588-F124-546F-658F6D9C2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7922349-D429-2389-24EE-D6FB25105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24897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0D9352-6C7E-3A33-AC2F-F52F36874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733825D-254A-A338-CEA0-93852B973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9DAF20-68BF-FD04-63FD-17D84A3F8C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82B0DDE-35D6-48B1-B417-5560FC6808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159B16F-F3B6-FFC8-BD55-BDF15AE3BD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6E28719-CC3F-16F5-2F2F-41F905EAA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DBB761E-FAB5-9096-09B1-71955F334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A0CE005-C941-B46B-D896-D02B7D0A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801774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CB1F7E-E986-AB71-660B-F6C3D6D4C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BB48FFD-9E4A-A7EB-406B-1E0F75079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525C88-A619-7495-CAAA-741DD1134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88F7C03-A433-45E2-2125-1AD19BCEE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41674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BB815AA-4BE1-8B61-1D8D-502983B63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4FF9C75-09DF-C169-B7DE-9FA743FED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E1C45C-022A-F1FD-D2E1-E8D7309A4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11078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AE0BDF-AF74-B4EF-6851-22CF306D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5E9B4F-952E-6445-15DA-EB2BA5A634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D9E863C-0E41-963C-5C1F-704BE6301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177781-B3D3-510C-C4A5-DDED009B5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57D43F2-A276-FDDE-912E-88FE52C79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690FEEA-42C0-1F96-1C8D-8BA9741FC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256637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22A2B1-485D-8EE2-938E-D36B11C4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7DDE9A3-7E4C-26F0-BFA3-1D16948189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CBD9587-B486-D031-FBAA-D571EC783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F6DABC-479A-9E0F-BBBA-C65D1FD46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FE54CD7-444E-1A99-ECC5-11446F94E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0C13E7-7612-C47A-9984-3F898A6A1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1634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FCE9D7C-0B9F-DF68-243F-07DE6489C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C468407-71C8-CD8A-7A3B-1A3D83FF5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AD8702-793A-79B2-452A-110E6A189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8CAC6D-3939-41B7-AE69-AFD61AB3DE54}" type="datetimeFigureOut">
              <a:rPr lang="de-CH" smtClean="0"/>
              <a:t>28.02.2024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6CCA9E-493D-F0B7-D1CE-49ABC0D642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E7ADEA-D6D5-7A0C-65FE-A3F06266FD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244A6D-CB5E-43FA-9149-216AF75469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9603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Verrouillage vert dans un système électronique 3D">
            <a:extLst>
              <a:ext uri="{FF2B5EF4-FFF2-40B4-BE49-F238E27FC236}">
                <a16:creationId xmlns:a16="http://schemas.microsoft.com/office/drawing/2014/main" id="{ED147C8F-F675-9784-0BF4-5334512440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5FF1ED8-835F-F0CC-02D9-ACF1D1EBF7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DE" sz="5400" dirty="0">
                <a:solidFill>
                  <a:schemeClr val="bg1"/>
                </a:solidFill>
              </a:rPr>
              <a:t>BASEL COIN</a:t>
            </a:r>
            <a:endParaRPr lang="de-CH" sz="5200" dirty="0">
              <a:solidFill>
                <a:schemeClr val="bg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E40460B-CF51-35AC-2E5D-9A06F99EF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25747" y="6617308"/>
            <a:ext cx="5653390" cy="25090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55000" lnSpcReduction="20000"/>
          </a:bodyPr>
          <a:lstStyle/>
          <a:p>
            <a:r>
              <a:rPr lang="de-DE" dirty="0">
                <a:solidFill>
                  <a:srgbClr val="FFFFFF"/>
                </a:solidFill>
              </a:rPr>
              <a:t>Von </a:t>
            </a:r>
            <a:r>
              <a:rPr lang="de-DE" dirty="0" err="1">
                <a:solidFill>
                  <a:srgbClr val="FFFFFF"/>
                </a:solidFill>
              </a:rPr>
              <a:t>Davud</a:t>
            </a:r>
            <a:r>
              <a:rPr lang="de-DE" dirty="0">
                <a:solidFill>
                  <a:srgbClr val="FFFFFF"/>
                </a:solidFill>
              </a:rPr>
              <a:t>, Anthony, Sebastian, Nesim</a:t>
            </a:r>
            <a:endParaRPr lang="de-CH" dirty="0">
              <a:solidFill>
                <a:srgbClr val="FFFFFF"/>
              </a:solidFill>
            </a:endParaRPr>
          </a:p>
          <a:p>
            <a:endParaRPr lang="de-CH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7835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DED3EA6B-0410-045E-7710-05F4B6BC2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de-DE" sz="3600">
                <a:solidFill>
                  <a:schemeClr val="tx2"/>
                </a:solidFill>
              </a:rPr>
              <a:t>Inhaltsverzeichnis</a:t>
            </a:r>
            <a:endParaRPr lang="de-CH" sz="3600">
              <a:solidFill>
                <a:schemeClr val="tx2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3D4186-0F5F-55AE-DEA4-1B2CEAD75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pPr>
              <a:lnSpc>
                <a:spcPct val="200000"/>
              </a:lnSpc>
            </a:pPr>
            <a:r>
              <a:rPr lang="de-DE" sz="1800">
                <a:solidFill>
                  <a:schemeClr val="tx2"/>
                </a:solidFill>
              </a:rPr>
              <a:t>Ausgangslage</a:t>
            </a:r>
            <a:endParaRPr lang="de-DE"/>
          </a:p>
          <a:p>
            <a:pPr>
              <a:lnSpc>
                <a:spcPct val="200000"/>
              </a:lnSpc>
            </a:pPr>
            <a:r>
              <a:rPr lang="de-DE" sz="1800">
                <a:solidFill>
                  <a:schemeClr val="tx2"/>
                </a:solidFill>
              </a:rPr>
              <a:t>Sicherheitsfeatures</a:t>
            </a:r>
          </a:p>
          <a:p>
            <a:pPr>
              <a:lnSpc>
                <a:spcPct val="200000"/>
              </a:lnSpc>
            </a:pPr>
            <a:r>
              <a:rPr lang="de-DE" sz="1800">
                <a:solidFill>
                  <a:schemeClr val="tx2"/>
                </a:solidFill>
              </a:rPr>
              <a:t>Live Demo</a:t>
            </a:r>
          </a:p>
          <a:p>
            <a:pPr>
              <a:lnSpc>
                <a:spcPct val="200000"/>
              </a:lnSpc>
            </a:pPr>
            <a:r>
              <a:rPr lang="de-DE" sz="1800">
                <a:solidFill>
                  <a:schemeClr val="tx2"/>
                </a:solidFill>
              </a:rPr>
              <a:t>Fazit</a:t>
            </a:r>
            <a:endParaRPr lang="de-CH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7910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62D84C2-A284-FA18-75B2-78EE66FFB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Ausgangslage</a:t>
            </a:r>
            <a:b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58E14A1-E67A-F4EA-06F7-4214D4B6E9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491" b="6865"/>
          <a:stretch/>
        </p:blipFill>
        <p:spPr>
          <a:xfrm>
            <a:off x="4889241" y="0"/>
            <a:ext cx="70949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2063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33A78F-FC09-DFA1-904F-AA36778AD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877606"/>
            <a:ext cx="5444382" cy="804445"/>
          </a:xfrm>
        </p:spPr>
        <p:txBody>
          <a:bodyPr anchor="t">
            <a:normAutofit/>
          </a:bodyPr>
          <a:lstStyle/>
          <a:p>
            <a:r>
              <a:rPr lang="de-DE" sz="3200">
                <a:ea typeface="+mj-lt"/>
                <a:cs typeface="+mj-lt"/>
              </a:rPr>
              <a:t>Sicherheitsfeatures</a:t>
            </a:r>
            <a:endParaRPr lang="de-DE" sz="3200"/>
          </a:p>
        </p:txBody>
      </p:sp>
      <p:pic>
        <p:nvPicPr>
          <p:cNvPr id="7" name="Picture 4" descr="Zahlenschloss auf Computer-Hauptplatine">
            <a:extLst>
              <a:ext uri="{FF2B5EF4-FFF2-40B4-BE49-F238E27FC236}">
                <a16:creationId xmlns:a16="http://schemas.microsoft.com/office/drawing/2014/main" id="{A3BA48FC-6BFF-E1D7-1427-766623CD65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55" r="38407" b="-1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12" name="Straight Connector 12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98C2DF-9052-3E1E-0219-7E26CDCCF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23" y="1645611"/>
            <a:ext cx="6846902" cy="510416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de-CH" sz="1100" b="1" u="sng" dirty="0"/>
              <a:t>Benutzeranmeldung:</a:t>
            </a:r>
          </a:p>
          <a:p>
            <a:pPr marL="0" indent="0">
              <a:buNone/>
            </a:pPr>
            <a:r>
              <a:rPr lang="de-CH" sz="1100" dirty="0"/>
              <a:t>Benutzername/Passwort-Überprüfung</a:t>
            </a:r>
          </a:p>
          <a:p>
            <a:pPr marL="0" indent="0">
              <a:buNone/>
            </a:pPr>
            <a:r>
              <a:rPr lang="de-CH" sz="1100" dirty="0"/>
              <a:t>Unterscheidung zwischen Benutzer und Administrator</a:t>
            </a:r>
          </a:p>
          <a:p>
            <a:pPr>
              <a:buFont typeface="Arial"/>
              <a:buChar char="•"/>
            </a:pPr>
            <a:r>
              <a:rPr lang="de-CH" sz="1100" b="1" u="sng" dirty="0"/>
              <a:t>Benutzerregistrierung:</a:t>
            </a:r>
            <a:endParaRPr lang="de-CH" sz="1100" u="sng" dirty="0"/>
          </a:p>
          <a:p>
            <a:pPr marL="0" indent="0">
              <a:buNone/>
            </a:pPr>
            <a:r>
              <a:rPr lang="de-CH" sz="1100" dirty="0"/>
              <a:t>Warnung bei bereits existierendem Benutzernamen</a:t>
            </a:r>
          </a:p>
          <a:p>
            <a:pPr marL="0" indent="0">
              <a:buNone/>
            </a:pPr>
            <a:r>
              <a:rPr lang="de-CH" sz="1100" dirty="0"/>
              <a:t>Automatische Anmeldung und Anzeige von </a:t>
            </a:r>
            <a:r>
              <a:rPr lang="de-CH" sz="1100" dirty="0" err="1"/>
              <a:t>Coin</a:t>
            </a:r>
            <a:r>
              <a:rPr lang="de-CH" sz="1100" dirty="0"/>
              <a:t>-Daten für neuen Benutzer</a:t>
            </a:r>
          </a:p>
          <a:p>
            <a:pPr>
              <a:buFont typeface="Arial"/>
              <a:buChar char="•"/>
            </a:pPr>
            <a:r>
              <a:rPr lang="de-CH" sz="1100" b="1" u="sng" dirty="0"/>
              <a:t>Administrator-Funktionalität:</a:t>
            </a:r>
            <a:endParaRPr lang="de-CH" sz="1100" u="sng" dirty="0"/>
          </a:p>
          <a:p>
            <a:pPr marL="0" indent="0">
              <a:buNone/>
            </a:pPr>
            <a:r>
              <a:rPr lang="de-CH" sz="1100" dirty="0"/>
              <a:t>Anzeige von Kontoständen für Admins</a:t>
            </a:r>
          </a:p>
          <a:p>
            <a:pPr marL="0" indent="0">
              <a:buNone/>
            </a:pPr>
            <a:r>
              <a:rPr lang="de-CH" sz="1100" dirty="0"/>
              <a:t>Admin-Formular und "Neuen Benutzer anlegen"-Button für Admins</a:t>
            </a:r>
          </a:p>
          <a:p>
            <a:pPr>
              <a:buFont typeface="Arial"/>
              <a:buChar char="•"/>
            </a:pPr>
            <a:r>
              <a:rPr lang="de-CH" sz="1100" b="1" u="sng" dirty="0"/>
              <a:t>Timeout und Sitzungsverwaltung:</a:t>
            </a:r>
            <a:endParaRPr lang="de-CH" sz="1100" u="sng" dirty="0"/>
          </a:p>
          <a:p>
            <a:pPr marL="0" indent="0">
              <a:buNone/>
            </a:pPr>
            <a:r>
              <a:rPr lang="de-CH" sz="1100" dirty="0"/>
              <a:t>Automatischer Logout nach Inaktivität</a:t>
            </a:r>
          </a:p>
          <a:p>
            <a:pPr marL="0" indent="0">
              <a:buNone/>
            </a:pPr>
            <a:r>
              <a:rPr lang="de-CH" sz="1100" dirty="0"/>
              <a:t>Sitzung wird bei Benutzeraktivität zurückgesetzt</a:t>
            </a:r>
          </a:p>
          <a:p>
            <a:pPr>
              <a:buFont typeface="Arial"/>
              <a:buChar char="•"/>
            </a:pPr>
            <a:r>
              <a:rPr lang="de-CH" sz="1100" b="1" u="sng" dirty="0"/>
              <a:t>Client-seitige Sicherheit:</a:t>
            </a:r>
          </a:p>
          <a:p>
            <a:pPr marL="0" indent="0">
              <a:buNone/>
            </a:pPr>
            <a:r>
              <a:rPr lang="de-CH" sz="1100" dirty="0"/>
              <a:t>Event-</a:t>
            </a:r>
            <a:r>
              <a:rPr lang="de-CH" sz="1100" dirty="0" err="1"/>
              <a:t>Listener</a:t>
            </a:r>
            <a:r>
              <a:rPr lang="de-CH" sz="1100" dirty="0"/>
              <a:t> für Mausbewegungen und Tastatureingaben</a:t>
            </a:r>
          </a:p>
          <a:p>
            <a:pPr marL="0" indent="0">
              <a:buNone/>
            </a:pPr>
            <a:r>
              <a:rPr lang="de-CH" sz="1100" dirty="0"/>
              <a:t>Anzeige/Verstecken von Formularen basierend auf Benutzerrolle</a:t>
            </a:r>
          </a:p>
          <a:p>
            <a:pPr>
              <a:buFont typeface="Arial"/>
              <a:buChar char="•"/>
            </a:pPr>
            <a:r>
              <a:rPr lang="de-CH" sz="1100" b="1" u="sng" dirty="0"/>
              <a:t>Warnungen und Fehlerbehandlung:</a:t>
            </a:r>
            <a:endParaRPr lang="de-CH" sz="1100" u="sng" dirty="0"/>
          </a:p>
          <a:p>
            <a:pPr marL="0" indent="0">
              <a:buNone/>
            </a:pPr>
            <a:r>
              <a:rPr lang="de-CH" sz="1100" dirty="0"/>
              <a:t>Warnung bei ungültigem Benutzername/Passwort</a:t>
            </a:r>
          </a:p>
          <a:p>
            <a:pPr marL="0" indent="0">
              <a:buNone/>
            </a:pPr>
            <a:r>
              <a:rPr lang="de-CH" sz="1100" dirty="0"/>
              <a:t>Fehlermeldung bei bereits existierendem Benutzernamen</a:t>
            </a:r>
          </a:p>
          <a:p>
            <a:pPr>
              <a:buFont typeface="Arial"/>
              <a:buChar char="•"/>
            </a:pPr>
            <a:endParaRPr lang="de-CH" sz="500" b="1" dirty="0"/>
          </a:p>
        </p:txBody>
      </p:sp>
    </p:spTree>
    <p:extLst>
      <p:ext uri="{BB962C8B-B14F-4D97-AF65-F5344CB8AC3E}">
        <p14:creationId xmlns:p14="http://schemas.microsoft.com/office/powerpoint/2010/main" val="1992760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D33A78F-FC09-DFA1-904F-AA36778AD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83528"/>
            <a:ext cx="5925989" cy="31675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285750" indent="-285750" algn="r"/>
            <a:r>
              <a:rPr lang="en-US" sz="9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Live Demo</a:t>
            </a:r>
          </a:p>
        </p:txBody>
      </p:sp>
      <p:pic>
        <p:nvPicPr>
          <p:cNvPr id="7" name="Graphic 6" descr="Monitor">
            <a:extLst>
              <a:ext uri="{FF2B5EF4-FFF2-40B4-BE49-F238E27FC236}">
                <a16:creationId xmlns:a16="http://schemas.microsoft.com/office/drawing/2014/main" id="{5F157DEE-BFFF-6166-97D8-FA5F616E2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9140" y="2209474"/>
            <a:ext cx="2489416" cy="248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1238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lühbirne vor gelbem Hintergrund mit skizzierten Lichtstrahlen und Kabel">
            <a:extLst>
              <a:ext uri="{FF2B5EF4-FFF2-40B4-BE49-F238E27FC236}">
                <a16:creationId xmlns:a16="http://schemas.microsoft.com/office/drawing/2014/main" id="{A5F5D3E7-791C-094E-AEAA-BE5F102FDB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44" r="62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D33A78F-FC09-DFA1-904F-AA36778AD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08921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D5AB69-CA35-FEDE-81FC-41857B3A0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9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Emblem, Kreis, Metall enthält.&#10;&#10;Automatisch generierte Beschreibung">
            <a:extLst>
              <a:ext uri="{FF2B5EF4-FFF2-40B4-BE49-F238E27FC236}">
                <a16:creationId xmlns:a16="http://schemas.microsoft.com/office/drawing/2014/main" id="{2A2410C5-2179-7CAD-AE15-518931277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1828" r="-2" b="16249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29" name="Rectangle 11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0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CA6CF5-A521-5835-0466-56592184E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Danke fürs Zuhören</a:t>
            </a:r>
          </a:p>
        </p:txBody>
      </p:sp>
      <p:sp>
        <p:nvSpPr>
          <p:cNvPr id="30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87514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</Words>
  <Application>Microsoft Office PowerPoint</Application>
  <PresentationFormat>Breitbild</PresentationFormat>
  <Paragraphs>30</Paragraphs>
  <Slides>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Office</vt:lpstr>
      <vt:lpstr>BASEL COIN</vt:lpstr>
      <vt:lpstr>Inhaltsverzeichnis</vt:lpstr>
      <vt:lpstr>Ausgangslage </vt:lpstr>
      <vt:lpstr>Sicherheitsfeatures</vt:lpstr>
      <vt:lpstr>Live Demo</vt:lpstr>
      <vt:lpstr>Fazit</vt:lpstr>
      <vt:lpstr>Danke fürs Zuhören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BASEL COIN</dc:title>
  <dc:creator>Nesim Abdelaziz</dc:creator>
  <cp:lastModifiedBy>Nesim Abdelaziz</cp:lastModifiedBy>
  <cp:revision>2</cp:revision>
  <dcterms:created xsi:type="dcterms:W3CDTF">2024-02-28T14:44:20Z</dcterms:created>
  <dcterms:modified xsi:type="dcterms:W3CDTF">2024-02-28T15:22:30Z</dcterms:modified>
</cp:coreProperties>
</file>

<file path=docProps/thumbnail.jpeg>
</file>